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  <p:sldMasterId id="2147483984" r:id="rId2"/>
    <p:sldMasterId id="2147484008" r:id="rId3"/>
    <p:sldMasterId id="2147484020" r:id="rId4"/>
    <p:sldMasterId id="2147484032" r:id="rId5"/>
    <p:sldMasterId id="2147484044" r:id="rId6"/>
    <p:sldMasterId id="2147484056" r:id="rId7"/>
    <p:sldMasterId id="2147484068" r:id="rId8"/>
    <p:sldMasterId id="2147484092" r:id="rId9"/>
    <p:sldMasterId id="2147484104" r:id="rId10"/>
    <p:sldMasterId id="2147484116" r:id="rId11"/>
    <p:sldMasterId id="2147484128" r:id="rId12"/>
    <p:sldMasterId id="2147484146" r:id="rId13"/>
    <p:sldMasterId id="2147484164" r:id="rId14"/>
  </p:sldMasterIdLst>
  <p:sldIdLst>
    <p:sldId id="256" r:id="rId15"/>
    <p:sldId id="257" r:id="rId16"/>
    <p:sldId id="264" r:id="rId17"/>
    <p:sldId id="261" r:id="rId18"/>
    <p:sldId id="273" r:id="rId19"/>
    <p:sldId id="259" r:id="rId20"/>
    <p:sldId id="260" r:id="rId21"/>
    <p:sldId id="262" r:id="rId22"/>
    <p:sldId id="263" r:id="rId23"/>
    <p:sldId id="265" r:id="rId24"/>
    <p:sldId id="266" r:id="rId25"/>
    <p:sldId id="267" r:id="rId26"/>
    <p:sldId id="271" r:id="rId27"/>
    <p:sldId id="272" r:id="rId28"/>
    <p:sldId id="268" r:id="rId29"/>
    <p:sldId id="270" r:id="rId3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leichschenkliges Dreiec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winkliges Dreiec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Gleichschenkliges Dreiec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1" name="Gerade Verbindung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603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14220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2461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877410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105662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875735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156284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de-D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1816711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533574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025569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002201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64081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872913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86150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04851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901247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642609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824757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502847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0823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137138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0085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689388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498566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8734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215531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5950508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9167984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3000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50710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1562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466223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73151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43075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366247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72387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812191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54687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480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304918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590340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366770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131609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080064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12976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164275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392526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312470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1259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1763082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1353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151132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42554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39774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345527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672509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748446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2585545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847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861722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744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Abgerundetes Rechtec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htec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Abgerundetes Rechtec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Rechtec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htec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13" name="Inhaltsplatzhalt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Abgerundetes Rechtec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htec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htec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ec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Gerade Verbindung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el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25" name="Untertitel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31" name="Datumsplatzhalt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8" name="Fußzeilenplatzhalt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htec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Bildplatzhalt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&#10;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hteck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de-DE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de-DE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Bild durch Klicken auf Symbol hinzufügen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slideLayout" Target="../slideLayouts/slideLayout134.xml"/><Relationship Id="rId18" Type="http://schemas.openxmlformats.org/officeDocument/2006/relationships/theme" Target="../theme/theme12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slideLayout" Target="../slideLayouts/slideLayout133.xml"/><Relationship Id="rId17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3.xml"/><Relationship Id="rId16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31.xml"/><Relationship Id="rId19" Type="http://schemas.openxmlformats.org/officeDocument/2006/relationships/image" Target="../media/image19.png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slideLayout" Target="../slideLayouts/slideLayout13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17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0.xml"/><Relationship Id="rId16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slideLayout" Target="../slideLayouts/slideLayout152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3.xml"/><Relationship Id="rId13" Type="http://schemas.openxmlformats.org/officeDocument/2006/relationships/slideLayout" Target="../slideLayouts/slideLayout168.xml"/><Relationship Id="rId3" Type="http://schemas.openxmlformats.org/officeDocument/2006/relationships/slideLayout" Target="../slideLayouts/slideLayout158.xml"/><Relationship Id="rId7" Type="http://schemas.openxmlformats.org/officeDocument/2006/relationships/slideLayout" Target="../slideLayouts/slideLayout162.xml"/><Relationship Id="rId12" Type="http://schemas.openxmlformats.org/officeDocument/2006/relationships/slideLayout" Target="../slideLayouts/slideLayout167.xml"/><Relationship Id="rId17" Type="http://schemas.openxmlformats.org/officeDocument/2006/relationships/theme" Target="../theme/theme14.xml"/><Relationship Id="rId2" Type="http://schemas.openxmlformats.org/officeDocument/2006/relationships/slideLayout" Target="../slideLayouts/slideLayout157.xml"/><Relationship Id="rId16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56.xml"/><Relationship Id="rId6" Type="http://schemas.openxmlformats.org/officeDocument/2006/relationships/slideLayout" Target="../slideLayouts/slideLayout161.xml"/><Relationship Id="rId11" Type="http://schemas.openxmlformats.org/officeDocument/2006/relationships/slideLayout" Target="../slideLayouts/slideLayout166.xml"/><Relationship Id="rId5" Type="http://schemas.openxmlformats.org/officeDocument/2006/relationships/slideLayout" Target="../slideLayouts/slideLayout160.xml"/><Relationship Id="rId1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164.xml"/><Relationship Id="rId14" Type="http://schemas.openxmlformats.org/officeDocument/2006/relationships/slideLayout" Target="../slideLayouts/slideLayout16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4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1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winkliges Dreiec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Gerade Verbindung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956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8935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  <p:sldLayoutId id="2147484139" r:id="rId11"/>
    <p:sldLayoutId id="2147484140" r:id="rId12"/>
    <p:sldLayoutId id="2147484141" r:id="rId13"/>
    <p:sldLayoutId id="2147484142" r:id="rId14"/>
    <p:sldLayoutId id="2147484143" r:id="rId15"/>
    <p:sldLayoutId id="2147484144" r:id="rId16"/>
    <p:sldLayoutId id="214748414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03357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47" r:id="rId1"/>
    <p:sldLayoutId id="2147484148" r:id="rId2"/>
    <p:sldLayoutId id="2147484149" r:id="rId3"/>
    <p:sldLayoutId id="2147484150" r:id="rId4"/>
    <p:sldLayoutId id="2147484151" r:id="rId5"/>
    <p:sldLayoutId id="2147484152" r:id="rId6"/>
    <p:sldLayoutId id="2147484153" r:id="rId7"/>
    <p:sldLayoutId id="2147484154" r:id="rId8"/>
    <p:sldLayoutId id="2147484155" r:id="rId9"/>
    <p:sldLayoutId id="2147484156" r:id="rId10"/>
    <p:sldLayoutId id="2147484157" r:id="rId11"/>
    <p:sldLayoutId id="2147484158" r:id="rId12"/>
    <p:sldLayoutId id="2147484159" r:id="rId13"/>
    <p:sldLayoutId id="2147484160" r:id="rId14"/>
    <p:sldLayoutId id="2147484161" r:id="rId15"/>
    <p:sldLayoutId id="2147484162" r:id="rId16"/>
    <p:sldLayoutId id="214748416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2670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  <p:sldLayoutId id="2147484179" r:id="rId15"/>
    <p:sldLayoutId id="214748418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Abgerundetes Rechtec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elplatzhalt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1" name="Textplatzhalt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27" name="Datumsplatzhalt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liegende Ecken des Rechtecks abrunden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de-DE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ED7C968B-968E-4B69-BFD5-686A563A4AA9}" type="datetimeFigureOut">
              <a:rPr lang="de-DE" smtClean="0"/>
              <a:t>05.07.2015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C27D3F2-8196-4853-9EC5-EC831CA28501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33.gif"/><Relationship Id="rId4" Type="http://schemas.openxmlformats.org/officeDocument/2006/relationships/image" Target="../media/image32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094844" y="4299235"/>
            <a:ext cx="2520280" cy="504056"/>
          </a:xfrm>
        </p:spPr>
        <p:txBody>
          <a:bodyPr>
            <a:normAutofit/>
          </a:bodyPr>
          <a:lstStyle/>
          <a:p>
            <a:r>
              <a:rPr lang="de-DE" sz="2400" dirty="0" smtClean="0"/>
              <a:t>Von Eleni </a:t>
            </a:r>
            <a:r>
              <a:rPr lang="de-DE" sz="2400" dirty="0" err="1"/>
              <a:t>T</a:t>
            </a:r>
            <a:r>
              <a:rPr lang="de-DE" sz="2400" dirty="0" err="1" smtClean="0"/>
              <a:t>hanou</a:t>
            </a:r>
            <a:endParaRPr lang="de-DE" sz="2400" dirty="0"/>
          </a:p>
        </p:txBody>
      </p:sp>
      <p:pic>
        <p:nvPicPr>
          <p:cNvPr id="1030" name="Picture 6" descr="C:\Users\Kinder\AppData\Local\Microsoft\Windows\Temporary Internet Files\Content.IE5\RODL8Y81\4kntsgw9-1432607267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60" y="2872072"/>
            <a:ext cx="2822448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hteck 3"/>
          <p:cNvSpPr/>
          <p:nvPr/>
        </p:nvSpPr>
        <p:spPr>
          <a:xfrm>
            <a:off x="2222573" y="1700808"/>
            <a:ext cx="42648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Der weiße Hai</a:t>
            </a:r>
            <a:endParaRPr lang="de-DE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4529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de-DE" sz="7200" dirty="0" smtClean="0">
                <a:solidFill>
                  <a:srgbClr val="FF0000"/>
                </a:solidFill>
              </a:rPr>
              <a:t>NAHRUNG</a:t>
            </a:r>
            <a:endParaRPr lang="de-DE" sz="72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400" dirty="0" smtClean="0"/>
              <a:t>Roben, Seelöwen,  kleine Fische, Tintenfische  und Thunfische</a:t>
            </a:r>
            <a:endParaRPr lang="de-DE" sz="4400" dirty="0"/>
          </a:p>
        </p:txBody>
      </p:sp>
    </p:spTree>
    <p:extLst>
      <p:ext uri="{BB962C8B-B14F-4D97-AF65-F5344CB8AC3E}">
        <p14:creationId xmlns:p14="http://schemas.microsoft.com/office/powerpoint/2010/main" val="192855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51811" y="-243408"/>
            <a:ext cx="7773338" cy="2530111"/>
          </a:xfrm>
        </p:spPr>
        <p:txBody>
          <a:bodyPr>
            <a:normAutofit/>
          </a:bodyPr>
          <a:lstStyle/>
          <a:p>
            <a:r>
              <a:rPr lang="de-DE" sz="6600" dirty="0" smtClean="0">
                <a:solidFill>
                  <a:srgbClr val="FF0000"/>
                </a:solidFill>
              </a:rPr>
              <a:t>KÖRPERBAU</a:t>
            </a:r>
            <a:endParaRPr lang="de-DE" sz="6600" dirty="0">
              <a:solidFill>
                <a:srgbClr val="FF0000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de-DE" sz="3200" dirty="0" smtClean="0"/>
              <a:t>Torpedo förmig</a:t>
            </a:r>
          </a:p>
          <a:p>
            <a:r>
              <a:rPr lang="de-DE" sz="3200" dirty="0" smtClean="0"/>
              <a:t>Die schnauze ist kegelförmig und spitz</a:t>
            </a:r>
          </a:p>
          <a:p>
            <a:r>
              <a:rPr lang="de-DE" sz="3200" dirty="0" smtClean="0"/>
              <a:t>Sichelförmige Schwanzflosse</a:t>
            </a:r>
          </a:p>
          <a:p>
            <a:r>
              <a:rPr lang="de-DE" sz="3200" dirty="0" smtClean="0"/>
              <a:t>Dreieckige Rückenflosse</a:t>
            </a:r>
          </a:p>
          <a:p>
            <a:r>
              <a:rPr lang="de-DE" sz="3200" dirty="0" smtClean="0"/>
              <a:t>Lange Brustflossen die dunkel gefärbt sind</a:t>
            </a:r>
          </a:p>
          <a:p>
            <a:r>
              <a:rPr lang="de-DE" sz="3200" dirty="0" smtClean="0"/>
              <a:t>Der bauch ist weiß</a:t>
            </a:r>
          </a:p>
          <a:p>
            <a:r>
              <a:rPr lang="de-DE" sz="3200" dirty="0" smtClean="0"/>
              <a:t>Der Rücken ist grau bis dunkelblau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054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>
                <a:solidFill>
                  <a:srgbClr val="FF0000"/>
                </a:solidFill>
              </a:rPr>
              <a:t>ZÄHNE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543947" y="2091483"/>
            <a:ext cx="6196405" cy="3603812"/>
          </a:xfrm>
        </p:spPr>
        <p:txBody>
          <a:bodyPr/>
          <a:lstStyle/>
          <a:p>
            <a:r>
              <a:rPr lang="de-DE" dirty="0" smtClean="0"/>
              <a:t>GANZ BESONDERS DENN HINTER DEN ZÄHNEN WACHSEN NEUE ZÄHNE SOMIT VERLIEREN SIE DURCHNITLICH 30000 ZÄHNE</a:t>
            </a:r>
            <a:endParaRPr lang="de-DE" dirty="0"/>
          </a:p>
        </p:txBody>
      </p:sp>
      <p:pic>
        <p:nvPicPr>
          <p:cNvPr id="8194" name="Picture 2" descr="C:\Users\Kinder\AppData\Local\Microsoft\Windows\Temporary Internet Files\Content.IE5\12TR1S0J\shark-jaws-8712975160110gd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501008"/>
            <a:ext cx="3744416" cy="249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29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7200" dirty="0" smtClean="0">
                <a:solidFill>
                  <a:srgbClr val="FF0000"/>
                </a:solidFill>
              </a:rPr>
              <a:t>Jagd</a:t>
            </a:r>
            <a:endParaRPr lang="de-DE" sz="72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4000" dirty="0" smtClean="0"/>
              <a:t>Er kommt aus dem nichts</a:t>
            </a:r>
          </a:p>
          <a:p>
            <a:r>
              <a:rPr lang="de-DE" sz="4000" dirty="0" smtClean="0"/>
              <a:t>Er überrascht seine Beute</a:t>
            </a:r>
          </a:p>
        </p:txBody>
      </p:sp>
    </p:spTree>
    <p:extLst>
      <p:ext uri="{BB962C8B-B14F-4D97-AF65-F5344CB8AC3E}">
        <p14:creationId xmlns:p14="http://schemas.microsoft.com/office/powerpoint/2010/main" val="3120023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8000" dirty="0" smtClean="0">
                <a:solidFill>
                  <a:srgbClr val="FF0000"/>
                </a:solidFill>
              </a:rPr>
              <a:t>Achtung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600" dirty="0" smtClean="0"/>
              <a:t>Menschen fallen Haien nicht zum Opfer, sondern Haie fallen Menschen zum Opfer.</a:t>
            </a: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89347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WICHTIG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STEPHEN SPIELBERG HAT EINEN FILM GETRED WO DER HAI ALS MENSCHENFRESSER BEZEICHNET WURDE DAS STIMMT ABER NICHT</a:t>
            </a:r>
            <a:endParaRPr lang="de-DE" dirty="0"/>
          </a:p>
        </p:txBody>
      </p:sp>
      <p:pic>
        <p:nvPicPr>
          <p:cNvPr id="3074" name="Picture 2" descr="C:\Users\Kinder\AppData\Local\Microsoft\Windows\Temporary Internet Files\Content.IE5\12TR1S0J\hai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862"/>
            <a:ext cx="2376264" cy="340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06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99592" y="908720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 smtClean="0"/>
              <a:t>   </a:t>
            </a:r>
            <a:r>
              <a:rPr lang="de-DE" sz="4400" dirty="0" smtClean="0">
                <a:solidFill>
                  <a:srgbClr val="FF0000"/>
                </a:solidFill>
              </a:rPr>
              <a:t>DANKE</a:t>
            </a:r>
            <a:r>
              <a:rPr lang="de-DE" sz="4400" dirty="0" smtClean="0"/>
              <a:t> </a:t>
            </a:r>
            <a:r>
              <a:rPr lang="de-DE" sz="4400" dirty="0" smtClean="0">
                <a:solidFill>
                  <a:srgbClr val="FF0000"/>
                </a:solidFill>
              </a:rPr>
              <a:t>FÜRS</a:t>
            </a:r>
            <a:r>
              <a:rPr lang="de-DE" sz="4400" dirty="0" smtClean="0"/>
              <a:t> </a:t>
            </a:r>
            <a:r>
              <a:rPr lang="de-DE" sz="4400" dirty="0" smtClean="0">
                <a:solidFill>
                  <a:srgbClr val="FF0000"/>
                </a:solidFill>
              </a:rPr>
              <a:t>ZUHÖREN</a:t>
            </a:r>
            <a:endParaRPr lang="de-DE" sz="44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Kinder\AppData\Local\Microsoft\Windows\Temporary Internet Files\Content.IE5\LSFC6UUB\Danke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909" y="5051000"/>
            <a:ext cx="2304256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inder\AppData\Local\Microsoft\Windows\Temporary Internet Files\Content.IE5\ZNIL7153\thank-you-french-fries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44824"/>
            <a:ext cx="3376412" cy="207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inder\AppData\Local\Microsoft\Windows\Temporary Internet Files\Content.IE5\3VZAPVH7\lescouleurstendances140130774820_gros[1]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3909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Kinder\AppData\Local\Microsoft\Windows\Temporary Internet Files\Content.IE5\RODL8Y81\chinesetekens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4581128"/>
            <a:ext cx="2674583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86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ALGEMEIN ÜBER HAIE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709160"/>
          </a:xfrm>
        </p:spPr>
        <p:txBody>
          <a:bodyPr/>
          <a:lstStyle/>
          <a:p>
            <a:r>
              <a:rPr lang="de-DE" sz="2400" dirty="0" smtClean="0"/>
              <a:t>Haie sind Raubfische</a:t>
            </a:r>
          </a:p>
          <a:p>
            <a:r>
              <a:rPr lang="de-DE" sz="2400" dirty="0" smtClean="0"/>
              <a:t>Haie leben seit 4 Millionen Jahre somit sind sie einer der ältesten Tiere der </a:t>
            </a:r>
            <a:r>
              <a:rPr lang="de-DE" sz="2400" dirty="0" smtClean="0"/>
              <a:t>Welt</a:t>
            </a:r>
          </a:p>
          <a:p>
            <a:r>
              <a:rPr lang="de-DE" sz="2400" dirty="0" smtClean="0"/>
              <a:t>Es gibt über 500 </a:t>
            </a:r>
            <a:r>
              <a:rPr lang="de-DE" sz="2400" dirty="0" err="1" smtClean="0"/>
              <a:t>Haiarten</a:t>
            </a:r>
            <a:r>
              <a:rPr lang="de-DE" sz="2400" dirty="0" smtClean="0"/>
              <a:t>. Die bekanntesten sind: </a:t>
            </a:r>
            <a:r>
              <a:rPr lang="de-DE" sz="2400" dirty="0" err="1" smtClean="0"/>
              <a:t>Weißerhai</a:t>
            </a:r>
            <a:r>
              <a:rPr lang="de-DE" sz="2400" dirty="0" smtClean="0"/>
              <a:t>, </a:t>
            </a:r>
            <a:r>
              <a:rPr lang="de-DE" sz="2400" dirty="0" err="1" smtClean="0"/>
              <a:t>Zwerghai</a:t>
            </a:r>
            <a:r>
              <a:rPr lang="de-DE" sz="2400" dirty="0" smtClean="0"/>
              <a:t>, </a:t>
            </a:r>
            <a:r>
              <a:rPr lang="de-DE" sz="2400" dirty="0" err="1" smtClean="0"/>
              <a:t>Orca</a:t>
            </a:r>
            <a:r>
              <a:rPr lang="de-DE" sz="2400" dirty="0" smtClean="0"/>
              <a:t> und </a:t>
            </a:r>
            <a:r>
              <a:rPr lang="de-DE" sz="2400" dirty="0" err="1" smtClean="0"/>
              <a:t>Walhai</a:t>
            </a:r>
            <a:r>
              <a:rPr lang="de-DE" sz="2400" dirty="0" smtClean="0"/>
              <a:t>.</a:t>
            </a:r>
            <a:endParaRPr lang="de-DE" sz="2400" dirty="0" smtClean="0"/>
          </a:p>
          <a:p>
            <a:r>
              <a:rPr lang="de-DE" sz="2400" dirty="0" smtClean="0"/>
              <a:t>Der </a:t>
            </a:r>
            <a:r>
              <a:rPr lang="de-DE" sz="2400" dirty="0" err="1" smtClean="0"/>
              <a:t>Zwerghai</a:t>
            </a:r>
            <a:r>
              <a:rPr lang="de-DE" sz="2400" dirty="0" smtClean="0"/>
              <a:t> </a:t>
            </a:r>
            <a:r>
              <a:rPr lang="de-DE" sz="2400" dirty="0" smtClean="0"/>
              <a:t>ist der kleinste Hai mit 25 cm länge</a:t>
            </a:r>
          </a:p>
          <a:p>
            <a:r>
              <a:rPr lang="de-DE" sz="2400" dirty="0" smtClean="0"/>
              <a:t>Der </a:t>
            </a:r>
            <a:r>
              <a:rPr lang="de-DE" sz="2400" dirty="0" err="1" smtClean="0"/>
              <a:t>Walhai</a:t>
            </a:r>
            <a:r>
              <a:rPr lang="de-DE" sz="2400" dirty="0" smtClean="0"/>
              <a:t> </a:t>
            </a:r>
            <a:r>
              <a:rPr lang="de-DE" sz="2400" dirty="0" smtClean="0"/>
              <a:t>ist der längste Hai mit 14 Metern </a:t>
            </a:r>
            <a:r>
              <a:rPr lang="de-DE" sz="2400" dirty="0" smtClean="0"/>
              <a:t>, aber </a:t>
            </a:r>
            <a:r>
              <a:rPr lang="de-DE" sz="2400" dirty="0" smtClean="0"/>
              <a:t>auch der schwerste mit 12 tonnen</a:t>
            </a:r>
          </a:p>
          <a:p>
            <a:r>
              <a:rPr lang="de-DE" sz="2400" dirty="0" smtClean="0"/>
              <a:t>Haie haben keine Schwimmblase deshalb müssen sie immer in Bewegung bleiben</a:t>
            </a:r>
          </a:p>
          <a:p>
            <a:r>
              <a:rPr lang="de-DE" sz="2400" dirty="0" smtClean="0"/>
              <a:t>Die Haut der Haie ist die selbe wie ihre Zähne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1213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GRÖSTER HAI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Er heißt </a:t>
            </a:r>
            <a:r>
              <a:rPr lang="de-DE" dirty="0" err="1" smtClean="0"/>
              <a:t>Megalodon</a:t>
            </a:r>
            <a:endParaRPr lang="de-DE" dirty="0" smtClean="0"/>
          </a:p>
          <a:p>
            <a:r>
              <a:rPr lang="de-DE" dirty="0" smtClean="0"/>
              <a:t>Die zähne sind über 18 cm lang</a:t>
            </a:r>
          </a:p>
          <a:p>
            <a:r>
              <a:rPr lang="de-DE" dirty="0" smtClean="0"/>
              <a:t>Es ist nicht klar ob er ausgestorben ist</a:t>
            </a:r>
            <a:endParaRPr lang="de-DE" dirty="0"/>
          </a:p>
        </p:txBody>
      </p:sp>
      <p:pic>
        <p:nvPicPr>
          <p:cNvPr id="7171" name="Picture 3" descr="C:\Users\Kinder\AppData\Local\Microsoft\Windows\Temporary Internet Files\Content.IE5\KMHENS93\SanJoseSharksLogo.svg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623422"/>
            <a:ext cx="3345160" cy="272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8155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>
                <a:solidFill>
                  <a:srgbClr val="FF0000"/>
                </a:solidFill>
              </a:rPr>
              <a:t>Wo lebt der weiße </a:t>
            </a:r>
            <a:r>
              <a:rPr lang="de-DE" dirty="0" err="1" smtClean="0">
                <a:solidFill>
                  <a:srgbClr val="FF0000"/>
                </a:solidFill>
              </a:rPr>
              <a:t>hai</a:t>
            </a:r>
            <a:r>
              <a:rPr lang="de-DE" dirty="0" smtClean="0">
                <a:solidFill>
                  <a:srgbClr val="FF0000"/>
                </a:solidFill>
              </a:rPr>
              <a:t> ?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76872"/>
            <a:ext cx="7239000" cy="4178864"/>
          </a:xfrm>
        </p:spPr>
        <p:txBody>
          <a:bodyPr/>
          <a:lstStyle/>
          <a:p>
            <a:r>
              <a:rPr lang="de-DE" dirty="0" smtClean="0"/>
              <a:t>In allen Ozeanen aber auch in manchen Flüssen</a:t>
            </a:r>
          </a:p>
          <a:p>
            <a:r>
              <a:rPr lang="de-DE" dirty="0" smtClean="0"/>
              <a:t>Sie sind aber meist nur im Winter aufzufinden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919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ALGEMEIN ÜBER DEN </a:t>
            </a:r>
            <a:r>
              <a:rPr lang="de-DE" dirty="0" err="1" smtClean="0"/>
              <a:t>WEIßEN</a:t>
            </a:r>
            <a:r>
              <a:rPr lang="de-DE" smtClean="0"/>
              <a:t> HAI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LATEINICHER NAME:CHACHORDON CHARCHARIDAS</a:t>
            </a:r>
          </a:p>
          <a:p>
            <a:r>
              <a:rPr lang="de-DE" dirty="0" smtClean="0"/>
              <a:t>MEHRERE RHEIEN VON ZÄHNEN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964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3200" dirty="0" smtClean="0"/>
              <a:t>Um die 4,5 – 6,8 </a:t>
            </a:r>
            <a:r>
              <a:rPr lang="de-DE" sz="3200" dirty="0" smtClean="0"/>
              <a:t>Meter</a:t>
            </a:r>
          </a:p>
          <a:p>
            <a:r>
              <a:rPr lang="de-DE" sz="3200" dirty="0"/>
              <a:t>Bis zu </a:t>
            </a:r>
            <a:r>
              <a:rPr lang="de-DE" sz="3200" dirty="0" smtClean="0"/>
              <a:t>2 Tonnen</a:t>
            </a:r>
            <a:endParaRPr lang="de-DE" sz="3200" dirty="0"/>
          </a:p>
          <a:p>
            <a:endParaRPr lang="de-DE" sz="3600" dirty="0"/>
          </a:p>
        </p:txBody>
      </p:sp>
      <p:pic>
        <p:nvPicPr>
          <p:cNvPr id="6146" name="Picture 2" descr="C:\Users\Kinder\AppData\Local\Microsoft\Windows\Temporary Internet Files\Content.IE5\PO75P650\Sharky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314327"/>
            <a:ext cx="3147933" cy="217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1043608" y="1196752"/>
            <a:ext cx="6400800" cy="685800"/>
          </a:xfrm>
        </p:spPr>
        <p:txBody>
          <a:bodyPr>
            <a:normAutofit/>
          </a:bodyPr>
          <a:lstStyle/>
          <a:p>
            <a:r>
              <a:rPr lang="de-DE" sz="3200" dirty="0" smtClean="0">
                <a:solidFill>
                  <a:srgbClr val="FF0000"/>
                </a:solidFill>
              </a:rPr>
              <a:t>Größe und Gewicht</a:t>
            </a:r>
            <a:endParaRPr lang="de-D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95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DE" sz="8800" dirty="0" smtClean="0">
                <a:solidFill>
                  <a:srgbClr val="FF0000"/>
                </a:solidFill>
              </a:rPr>
              <a:t>Fortpflanzung</a:t>
            </a:r>
            <a:endParaRPr lang="de-DE" sz="88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de-DE" sz="5400" dirty="0" smtClean="0"/>
              <a:t>Haie kommen 14 bis 18 Monate nach der Paarung zur Welt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176894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20940" cy="548640"/>
          </a:xfrm>
        </p:spPr>
        <p:txBody>
          <a:bodyPr/>
          <a:lstStyle/>
          <a:p>
            <a:pPr algn="ctr"/>
            <a:r>
              <a:rPr lang="de-DE" sz="8800" dirty="0" smtClean="0">
                <a:solidFill>
                  <a:srgbClr val="FF0000"/>
                </a:solidFill>
              </a:rPr>
              <a:t>Feinde</a:t>
            </a:r>
            <a:endParaRPr lang="de-DE" sz="8800" dirty="0">
              <a:solidFill>
                <a:srgbClr val="FF0000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2960" y="2348880"/>
            <a:ext cx="7520940" cy="2331597"/>
          </a:xfrm>
        </p:spPr>
        <p:txBody>
          <a:bodyPr>
            <a:normAutofit fontScale="92500" lnSpcReduction="20000"/>
          </a:bodyPr>
          <a:lstStyle/>
          <a:p>
            <a:r>
              <a:rPr lang="de-DE" sz="6000" dirty="0" smtClean="0"/>
              <a:t>Der </a:t>
            </a:r>
            <a:r>
              <a:rPr lang="de-DE" sz="6000" dirty="0" err="1" smtClean="0"/>
              <a:t>Orca</a:t>
            </a:r>
            <a:r>
              <a:rPr lang="de-DE" sz="6000" dirty="0" smtClean="0"/>
              <a:t>, </a:t>
            </a:r>
            <a:r>
              <a:rPr lang="de-DE" sz="6000" dirty="0" err="1" smtClean="0"/>
              <a:t>Schwetwal</a:t>
            </a:r>
            <a:r>
              <a:rPr lang="de-DE" sz="6000" dirty="0" smtClean="0"/>
              <a:t> </a:t>
            </a:r>
            <a:r>
              <a:rPr lang="de-DE" sz="6000" dirty="0" smtClean="0"/>
              <a:t>und </a:t>
            </a:r>
            <a:r>
              <a:rPr lang="de-DE" sz="6000" dirty="0" smtClean="0"/>
              <a:t>der größte Feind ist der </a:t>
            </a:r>
            <a:r>
              <a:rPr lang="de-DE" sz="6000" dirty="0"/>
              <a:t>M</a:t>
            </a:r>
            <a:r>
              <a:rPr lang="de-DE" sz="6000" dirty="0" smtClean="0"/>
              <a:t>ensch</a:t>
            </a:r>
            <a:endParaRPr lang="de-DE" sz="6000" dirty="0"/>
          </a:p>
        </p:txBody>
      </p:sp>
    </p:spTree>
    <p:extLst>
      <p:ext uri="{BB962C8B-B14F-4D97-AF65-F5344CB8AC3E}">
        <p14:creationId xmlns:p14="http://schemas.microsoft.com/office/powerpoint/2010/main" val="89910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67544" y="3501008"/>
            <a:ext cx="8064895" cy="1224136"/>
          </a:xfrm>
        </p:spPr>
        <p:txBody>
          <a:bodyPr>
            <a:normAutofit/>
          </a:bodyPr>
          <a:lstStyle/>
          <a:p>
            <a:r>
              <a:rPr lang="de-DE" sz="4400" dirty="0" smtClean="0">
                <a:solidFill>
                  <a:srgbClr val="FF0000"/>
                </a:solidFill>
              </a:rPr>
              <a:t>Ist der </a:t>
            </a:r>
            <a:r>
              <a:rPr lang="de-DE" sz="4400" dirty="0" smtClean="0">
                <a:solidFill>
                  <a:srgbClr val="FF0000"/>
                </a:solidFill>
              </a:rPr>
              <a:t>Hai vom </a:t>
            </a:r>
            <a:r>
              <a:rPr lang="de-DE" sz="4400" dirty="0" err="1" smtClean="0">
                <a:solidFill>
                  <a:srgbClr val="FF0000"/>
                </a:solidFill>
              </a:rPr>
              <a:t>Austerben</a:t>
            </a:r>
            <a:r>
              <a:rPr lang="de-DE" sz="4400" dirty="0" smtClean="0">
                <a:solidFill>
                  <a:srgbClr val="FF0000"/>
                </a:solidFill>
              </a:rPr>
              <a:t> </a:t>
            </a:r>
            <a:r>
              <a:rPr lang="de-DE" sz="4400" dirty="0" err="1" smtClean="0">
                <a:solidFill>
                  <a:srgbClr val="FF0000"/>
                </a:solidFill>
              </a:rPr>
              <a:t>betrot</a:t>
            </a:r>
            <a:r>
              <a:rPr lang="de-DE" sz="4400" dirty="0" smtClean="0">
                <a:solidFill>
                  <a:srgbClr val="FF0000"/>
                </a:solidFill>
              </a:rPr>
              <a:t> ?</a:t>
            </a:r>
            <a:endParaRPr lang="de-DE" sz="4400" dirty="0">
              <a:solidFill>
                <a:srgbClr val="FF0000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776012" y="692696"/>
            <a:ext cx="7543800" cy="25202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800" dirty="0" smtClean="0"/>
              <a:t>JA IST ER WELTWEIT GIBT ES NUR 2000 HAIE SOMIT IST ES EINER DER BEDROTESTEN TIERARTEN</a:t>
            </a: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81123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Ananke">
  <a:themeElements>
    <a:clrScheme name="Anank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nanke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nanke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Telesto">
  <a:themeElements>
    <a:clrScheme name="Telest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elest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lest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12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13.xml><?xml version="1.0" encoding="utf-8"?>
<a:theme xmlns:a="http://schemas.openxmlformats.org/drawingml/2006/main" name="Himmel">
  <a:themeElements>
    <a:clrScheme name="Himme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Himme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Himme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14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Apotheke">
  <a:themeElements>
    <a:clrScheme name="Apotheke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ke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k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g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Dactylos">
  <a:themeElements>
    <a:clrScheme name="Dactylo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Dactylos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Dactylos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ysithea">
  <a:themeElements>
    <a:clrScheme name="Lysithea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Lysithea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ysithea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Winkel">
  <a:themeElements>
    <a:clrScheme name="Winkel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Winkel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nke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Phoebe">
  <a:themeElements>
    <a:clrScheme name="Phoeb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Phoebe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hoebe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Pin">
  <a:themeElements>
    <a:clrScheme name="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310</Words>
  <Application>Microsoft Office PowerPoint</Application>
  <PresentationFormat>Bildschirmpräsentation (4:3)</PresentationFormat>
  <Paragraphs>51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23</vt:i4>
      </vt:variant>
      <vt:variant>
        <vt:lpstr>Design</vt:lpstr>
      </vt:variant>
      <vt:variant>
        <vt:i4>14</vt:i4>
      </vt:variant>
      <vt:variant>
        <vt:lpstr>Folientitel</vt:lpstr>
      </vt:variant>
      <vt:variant>
        <vt:i4>16</vt:i4>
      </vt:variant>
    </vt:vector>
  </HeadingPairs>
  <TitlesOfParts>
    <vt:vector size="53" baseType="lpstr">
      <vt:lpstr>Arial</vt:lpstr>
      <vt:lpstr>Book Antiqua</vt:lpstr>
      <vt:lpstr>Brush Script MT</vt:lpstr>
      <vt:lpstr>Calibri</vt:lpstr>
      <vt:lpstr>Calibri Light</vt:lpstr>
      <vt:lpstr>Century Gothic</vt:lpstr>
      <vt:lpstr>Constantia</vt:lpstr>
      <vt:lpstr>Franklin Gothic Book</vt:lpstr>
      <vt:lpstr>Franklin Gothic Medium</vt:lpstr>
      <vt:lpstr>Garamond</vt:lpstr>
      <vt:lpstr>Impact</vt:lpstr>
      <vt:lpstr>Lucida Sans</vt:lpstr>
      <vt:lpstr>Perpetua</vt:lpstr>
      <vt:lpstr>Rage Italic</vt:lpstr>
      <vt:lpstr>Rockwell</vt:lpstr>
      <vt:lpstr>Times New Roman</vt:lpstr>
      <vt:lpstr>Trebuchet MS</vt:lpstr>
      <vt:lpstr>Tunga</vt:lpstr>
      <vt:lpstr>Tw Cen MT</vt:lpstr>
      <vt:lpstr>Verdana</vt:lpstr>
      <vt:lpstr>Wingdings</vt:lpstr>
      <vt:lpstr>Wingdings 2</vt:lpstr>
      <vt:lpstr>Wingdings 3</vt:lpstr>
      <vt:lpstr>Ananke</vt:lpstr>
      <vt:lpstr>Apotheke</vt:lpstr>
      <vt:lpstr>Couture</vt:lpstr>
      <vt:lpstr>Dactylos</vt:lpstr>
      <vt:lpstr>Lysithea</vt:lpstr>
      <vt:lpstr>Winkel</vt:lpstr>
      <vt:lpstr>NewsPrint</vt:lpstr>
      <vt:lpstr>Phoebe</vt:lpstr>
      <vt:lpstr>Pin</vt:lpstr>
      <vt:lpstr>Telesto</vt:lpstr>
      <vt:lpstr>Savon</vt:lpstr>
      <vt:lpstr>Tropfen</vt:lpstr>
      <vt:lpstr>Himmel</vt:lpstr>
      <vt:lpstr>Facette</vt:lpstr>
      <vt:lpstr>PowerPoint-Präsentation</vt:lpstr>
      <vt:lpstr>ALGEMEIN ÜBER HAIE</vt:lpstr>
      <vt:lpstr>GRÖSTER HAI</vt:lpstr>
      <vt:lpstr>Wo lebt der weiße hai ?</vt:lpstr>
      <vt:lpstr>ALGEMEIN ÜBER DEN WEIßEN HAI</vt:lpstr>
      <vt:lpstr>Größe und Gewicht</vt:lpstr>
      <vt:lpstr>Fortpflanzung</vt:lpstr>
      <vt:lpstr>Feinde</vt:lpstr>
      <vt:lpstr>Ist der Hai vom Austerben betrot ?</vt:lpstr>
      <vt:lpstr>NAHRUNG</vt:lpstr>
      <vt:lpstr>KÖRPERBAU</vt:lpstr>
      <vt:lpstr>ZÄHNE </vt:lpstr>
      <vt:lpstr>Jagd</vt:lpstr>
      <vt:lpstr>Achtung </vt:lpstr>
      <vt:lpstr>WICHTIG 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weiße Hai</dc:title>
  <dc:creator>Eleni</dc:creator>
  <cp:lastModifiedBy>Kinder</cp:lastModifiedBy>
  <cp:revision>28</cp:revision>
  <dcterms:created xsi:type="dcterms:W3CDTF">2015-07-02T15:31:33Z</dcterms:created>
  <dcterms:modified xsi:type="dcterms:W3CDTF">2015-07-05T18:20:25Z</dcterms:modified>
</cp:coreProperties>
</file>