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2"/>
    <p:sldMasterId id="2147483984" r:id="rId3"/>
    <p:sldMasterId id="2147484008" r:id="rId4"/>
    <p:sldMasterId id="2147484020" r:id="rId5"/>
    <p:sldMasterId id="2147484032" r:id="rId6"/>
    <p:sldMasterId id="2147484044" r:id="rId7"/>
    <p:sldMasterId id="2147484056" r:id="rId8"/>
    <p:sldMasterId id="2147484068" r:id="rId9"/>
    <p:sldMasterId id="2147484092" r:id="rId10"/>
    <p:sldMasterId id="2147484104" r:id="rId11"/>
    <p:sldMasterId id="2147484116" r:id="rId12"/>
    <p:sldMasterId id="2147484128" r:id="rId13"/>
  </p:sldMasterIdLst>
  <p:sldIdLst>
    <p:sldId id="256" r:id="rId14"/>
    <p:sldId id="257" r:id="rId15"/>
    <p:sldId id="264" r:id="rId16"/>
    <p:sldId id="261" r:id="rId17"/>
    <p:sldId id="266" r:id="rId18"/>
    <p:sldId id="259" r:id="rId19"/>
    <p:sldId id="262" r:id="rId20"/>
    <p:sldId id="260" r:id="rId21"/>
    <p:sldId id="263" r:id="rId22"/>
    <p:sldId id="265" r:id="rId23"/>
    <p:sldId id="267" r:id="rId24"/>
    <p:sldId id="271" r:id="rId25"/>
    <p:sldId id="268" r:id="rId26"/>
    <p:sldId id="270" r:id="rId2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7.xml"/><Relationship Id="rId13" Type="http://schemas.openxmlformats.org/officeDocument/2006/relationships/slideMaster" Target="slideMasters/slideMaster12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6.xml"/><Relationship Id="rId12" Type="http://schemas.openxmlformats.org/officeDocument/2006/relationships/slideMaster" Target="slideMasters/slideMaster11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Master" Target="slideMasters/slideMaster10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9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leichschenkliges Dreiec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winkliges Dreiec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Gleichschenkliges Dreiec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1" name="Gerade Verbindung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60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1422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461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7741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0566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7573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5628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de-D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16711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3357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25569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0220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64081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7291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86150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04851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0124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260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24757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0284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823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37138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0085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689388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49856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734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215531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59505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9167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bgerundetes Rechtec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bgerundetes Rechtec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5" name="Untertitel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31" name="Datumsplatzhalt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liegende Ecken des Rechtecks abrunden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Gerade Verbindung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56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893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  <p:sldLayoutId id="2147484141" r:id="rId13"/>
    <p:sldLayoutId id="2147484142" r:id="rId14"/>
    <p:sldLayoutId id="2147484143" r:id="rId15"/>
    <p:sldLayoutId id="2147484144" r:id="rId16"/>
    <p:sldLayoutId id="214748414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bgerundetes Rechtec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1" name="Textplatzhalt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27" name="Datumsplatzhalt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liegende Ecken des Rechtecks abrunden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D7C968B-968E-4B69-BFD5-686A563A4AA9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094844" y="4365104"/>
            <a:ext cx="2520280" cy="504056"/>
          </a:xfrm>
        </p:spPr>
        <p:txBody>
          <a:bodyPr>
            <a:normAutofit fontScale="92500"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Von Eleni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hanou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C:\Users\Kinder\AppData\Local\Microsoft\Windows\Temporary Internet Files\Content.IE5\RODL8Y81\4kntsgw9-1432607267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60" y="2872072"/>
            <a:ext cx="282244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1992799" y="1700808"/>
            <a:ext cx="47243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weiße Hai</a:t>
            </a:r>
            <a:endParaRPr lang="de-DE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529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6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NAHRUNG</a:t>
            </a:r>
            <a:endParaRPr lang="de-DE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3816424"/>
          </a:xfrm>
        </p:spPr>
        <p:txBody>
          <a:bodyPr>
            <a:noAutofit/>
          </a:bodyPr>
          <a:lstStyle/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Robben und Seelöwen</a:t>
            </a:r>
          </a:p>
          <a:p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Kleine  Fische</a:t>
            </a:r>
          </a:p>
          <a:p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Tintenfische  und Thunfische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5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55234"/>
          </a:xfrm>
        </p:spPr>
        <p:txBody>
          <a:bodyPr>
            <a:norm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ZÄHNE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331640" y="1799783"/>
            <a:ext cx="4536503" cy="5490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Ganz besonderes…</a:t>
            </a:r>
            <a:endParaRPr lang="de-DE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Kinder\AppData\Local\Microsoft\Windows\Temporary Internet Files\Content.IE5\12TR1S0J\shark-jaws-8712975160110g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88" y="2852936"/>
            <a:ext cx="313357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nhaltsplatzhalter 1"/>
          <p:cNvSpPr txBox="1">
            <a:spLocks/>
          </p:cNvSpPr>
          <p:nvPr/>
        </p:nvSpPr>
        <p:spPr>
          <a:xfrm>
            <a:off x="4572000" y="2375847"/>
            <a:ext cx="3528392" cy="3717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</a:t>
            </a:r>
          </a:p>
          <a:p>
            <a:pPr marL="0" indent="0">
              <a:buNone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hinter den Zähnen wachsen neue Zähne  Somit verlieren Sie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durchschnittlich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ihrem leben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30.000 Zähne.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9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JAGT</a:t>
            </a:r>
            <a:endParaRPr lang="de-DE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kommt aus dem nichts</a:t>
            </a:r>
          </a:p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 überrascht seine Beute</a:t>
            </a:r>
          </a:p>
        </p:txBody>
      </p:sp>
    </p:spTree>
    <p:extLst>
      <p:ext uri="{BB962C8B-B14F-4D97-AF65-F5344CB8AC3E}">
        <p14:creationId xmlns:p14="http://schemas.microsoft.com/office/powerpoint/2010/main" val="312002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79512" y="267494"/>
            <a:ext cx="8856984" cy="1399032"/>
          </a:xfrm>
        </p:spPr>
        <p:txBody>
          <a:bodyPr>
            <a:normAutofit fontScale="90000"/>
          </a:bodyPr>
          <a:lstStyle/>
          <a:p>
            <a:r>
              <a:rPr lang="de-DE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HAIE WIRKLICH SO GEFÄHRLICH ?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5" name="Picture 2" descr="C:\Users\Kinder\AppData\Local\Microsoft\Windows\Temporary Internet Files\Content.IE5\12TR1S0J\hai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642" y="4149080"/>
            <a:ext cx="1548732" cy="221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395536" y="1124744"/>
            <a:ext cx="7772400" cy="374441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Menschen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fallen Haien nicht zum Opfer, sondern Haie fallen Menschen zum Opfer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Steven Spielberg hat 1975 einen Spielfilm gedreht und den Weiße Hai als Menschenfresser dargestellt, was natürlich nicht stimmt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04506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9592" y="908720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/>
              <a:t>   </a:t>
            </a:r>
            <a:r>
              <a:rPr lang="de-DE" sz="4400" dirty="0" smtClean="0">
                <a:solidFill>
                  <a:srgbClr val="FF0000"/>
                </a:solidFill>
              </a:rPr>
              <a:t>DANKE</a:t>
            </a:r>
            <a:r>
              <a:rPr lang="de-DE" sz="4400" dirty="0" smtClean="0"/>
              <a:t> </a:t>
            </a:r>
            <a:r>
              <a:rPr lang="de-DE" sz="4400" dirty="0" smtClean="0">
                <a:solidFill>
                  <a:srgbClr val="FF0000"/>
                </a:solidFill>
              </a:rPr>
              <a:t>FÜRS</a:t>
            </a:r>
            <a:r>
              <a:rPr lang="de-DE" sz="4400" dirty="0" smtClean="0"/>
              <a:t> </a:t>
            </a:r>
            <a:r>
              <a:rPr lang="de-DE" sz="4400" dirty="0" smtClean="0">
                <a:solidFill>
                  <a:srgbClr val="FF0000"/>
                </a:solidFill>
              </a:rPr>
              <a:t>ZUHÖREN</a:t>
            </a:r>
            <a:endParaRPr lang="de-DE" sz="4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Kinder\AppData\Local\Microsoft\Windows\Temporary Internet Files\Content.IE5\LSFC6UUB\Dank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909" y="5051000"/>
            <a:ext cx="230425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inder\AppData\Local\Microsoft\Windows\Temporary Internet Files\Content.IE5\ZNIL7153\thank-you-french-frie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54970"/>
            <a:ext cx="3034622" cy="186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inder\AppData\Local\Microsoft\Windows\Temporary Internet Files\Content.IE5\3VZAPVH7\lescouleurstendances140130774820_gros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3909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Kinder\AppData\Local\Microsoft\Windows\Temporary Internet Files\Content.IE5\RODL8Y81\chinesetekens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4581128"/>
            <a:ext cx="2674583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86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 HAIE</a:t>
            </a:r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709160"/>
          </a:xfrm>
        </p:spPr>
        <p:txBody>
          <a:bodyPr/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Haie sind Raubfische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Haie leben seit 4 Millionen Jahre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gibt über 500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Haiarten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Zwerghai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ist der kleinste Hai mit 25 cm länge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Der Walhai ist der längste Hai mit 14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Metern,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aber auch der schwerste mit 12 Tonnen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Haie haben keine Schwimmblase, deshalb müssen sie immer in Bewegung bleiben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Die Haut der Haie ist die selbe wie ihre Zähne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121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322336" cy="932396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größte </a:t>
            </a:r>
            <a:r>
              <a:rPr lang="de-DE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Haiart</a:t>
            </a: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Weltgeschichte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2108" y="1749771"/>
            <a:ext cx="8255768" cy="4775573"/>
          </a:xfrm>
        </p:spPr>
        <p:txBody>
          <a:bodyPr>
            <a:noAutofit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Er heißt Megalodon und war bis 20 m lang</a:t>
            </a:r>
          </a:p>
          <a:p>
            <a:pPr lvl="0">
              <a:buClr>
                <a:srgbClr val="93A299"/>
              </a:buClr>
            </a:pPr>
            <a:r>
              <a:rPr lang="de-DE" sz="3200" dirty="0">
                <a:solidFill>
                  <a:srgbClr val="564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ist eine ausgestorbene Haiart</a:t>
            </a: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zähne sind über 18 cm lang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029624"/>
            <a:ext cx="3544731" cy="253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155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weiße </a:t>
            </a:r>
            <a:r>
              <a:rPr lang="de-DE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6793" y="1988840"/>
            <a:ext cx="7239000" cy="4178864"/>
          </a:xfrm>
        </p:spPr>
        <p:txBody>
          <a:bodyPr/>
          <a:lstStyle/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Sein lateinischer Name ist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Carcharodon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carcharias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Lebt in allen Ozeanen aber auch in manchen großen Flüssen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Sie sind meist nur im Winter aufzufinden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Sein Gebiss hat mehrere Reihen von  Zähnen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919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1811" y="-243408"/>
            <a:ext cx="7773338" cy="2530111"/>
          </a:xfrm>
        </p:spPr>
        <p:txBody>
          <a:bodyPr>
            <a:normAutofit/>
          </a:bodyPr>
          <a:lstStyle/>
          <a:p>
            <a:r>
              <a:rPr lang="de-DE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KÖRPERBAU</a:t>
            </a:r>
            <a:endParaRPr lang="de-DE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Torpedo förmig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schnauze ist kegelförmig und spitz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Sichelförmige Schwanzflosse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Dreieckige Rückenflosse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Lange Brustflossen die dunkel gefärbt sind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Der bauch ist weiß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Der Rücken ist grau bis dunkelblau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054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1638672"/>
          </a:xfrm>
        </p:spPr>
        <p:txBody>
          <a:bodyPr>
            <a:normAutofit/>
          </a:bodyPr>
          <a:lstStyle/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Um die 4,5 – 6,8 Meter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Bis 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zu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 Tonnen schwer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buNone/>
            </a:pPr>
            <a:endParaRPr lang="de-DE" sz="3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6400800" cy="685800"/>
          </a:xfrm>
        </p:spPr>
        <p:txBody>
          <a:bodyPr>
            <a:normAutofit/>
          </a:bodyPr>
          <a:lstStyle/>
          <a:p>
            <a:r>
              <a:rPr lang="de-DE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Größe und Gewicht</a:t>
            </a:r>
            <a:endParaRPr lang="de-DE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Kinder\AppData\Local\Microsoft\Windows\Temporary Internet Files\Content.IE5\PO75P650\Sharky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101050"/>
            <a:ext cx="2091513" cy="144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95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520940" cy="1152128"/>
          </a:xfrm>
        </p:spPr>
        <p:txBody>
          <a:bodyPr/>
          <a:lstStyle/>
          <a:p>
            <a:pPr algn="ctr"/>
            <a:r>
              <a:rPr lang="de-DE" sz="5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Feinde !</a:t>
            </a:r>
            <a:endParaRPr lang="de-DE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79512" y="1412776"/>
            <a:ext cx="8712968" cy="41788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3F9A"/>
              </a:buClr>
              <a:buSzPct val="73000"/>
              <a:buFont typeface="Wingdings 2"/>
              <a:buChar char=""/>
              <a:tabLst/>
              <a:defRPr/>
            </a:pPr>
            <a:endParaRPr kumimoji="0" lang="de-DE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B13F9A"/>
              </a:buClr>
            </a:pP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Orca</a:t>
            </a:r>
            <a:r>
              <a:rPr lang="de-DE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Schwetwal</a:t>
            </a:r>
            <a:r>
              <a:rPr lang="de-DE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rgbClr val="B13F9A"/>
              </a:buClr>
            </a:pP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größte Feind aber ist 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der Mensch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FORTPFLANZUNG…</a:t>
            </a:r>
            <a:endParaRPr lang="de-D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914400" y="2420888"/>
            <a:ext cx="7772400" cy="3598912"/>
          </a:xfrm>
        </p:spPr>
        <p:txBody>
          <a:bodyPr>
            <a:normAutofit/>
          </a:bodyPr>
          <a:lstStyle/>
          <a:p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Haie kommen 14 bis 18 Monate nach der Paarung zur Welt</a:t>
            </a:r>
            <a:endParaRPr 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94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40960" cy="720080"/>
          </a:xfrm>
        </p:spPr>
        <p:txBody>
          <a:bodyPr>
            <a:normAutofit fontScale="90000"/>
          </a:bodyPr>
          <a:lstStyle/>
          <a:p>
            <a:r>
              <a:rPr lang="de-DE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der Hai vom Aussterben bedroht ?</a:t>
            </a:r>
            <a:endParaRPr lang="de-DE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755576" y="2348880"/>
            <a:ext cx="7543800" cy="2520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 !</a:t>
            </a:r>
          </a:p>
          <a:p>
            <a:pPr marL="0" indent="0" algn="ctr">
              <a:buNone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WEIL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WELTWEIT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NUR 2000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HAIE GIBT,</a:t>
            </a:r>
          </a:p>
          <a:p>
            <a:pPr marL="0" indent="0" algn="ctr">
              <a:buNone/>
            </a:pP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SIND SIE EINER DER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BETROHTESTEN TIERARTEN DER WELT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1"/>
          <p:cNvSpPr txBox="1">
            <a:spLocks/>
          </p:cNvSpPr>
          <p:nvPr/>
        </p:nvSpPr>
        <p:spPr>
          <a:xfrm>
            <a:off x="986175" y="2847128"/>
            <a:ext cx="7543800" cy="8699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de-DE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8112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Ananke">
  <a:themeElements>
    <a:clrScheme name="Anank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lesto">
  <a:themeElements>
    <a:clrScheme name="Telest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elest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lest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von" id="{1306E473-ED32-493B-A2D0-240A757EDD34}" vid="{C20BADFE-D095-436F-9677-9264042809F0}"/>
    </a:ext>
  </a:extLst>
</a:theme>
</file>

<file path=ppt/theme/theme12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Apotheke">
  <a:themeElements>
    <a:clrScheme name="Apothek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k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k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g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actylos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actylos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ysithea">
  <a:themeElements>
    <a:clrScheme name="Lysithea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Lysithea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ysithea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inkel">
  <a:themeElements>
    <a:clrScheme name="Winke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Winkel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ke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hoebe">
  <a:themeElements>
    <a:clrScheme name="Phoeb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Phoeb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hoeb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Pin">
  <a:themeElements>
    <a:clrScheme name="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Application xmlns="http://www.sap.com/ip/bi/pioneer/powerpoint/application">
  <Version>4</Version>
  <AAO_Revision>1.4.8.3163</AAO_Revision>
  <!--Release (Major.Minor Version): 1.4-->
  <RefreshOnOpen>False</RefreshOnOpen>
  <ForcePromptOnInitialRefresh>False</ForcePromptOnInitialRefresh>
  <StorePromptsInDocument>True</StorePromptsInDocument>
  <Cleaned>False</Cleaned>
  <MergeVariables>False</MergeVariables>
  <WorkingMode>Local</WorkingMode>
  <Items/>
</Application>
</file>

<file path=customXml/itemProps1.xml><?xml version="1.0" encoding="utf-8"?>
<ds:datastoreItem xmlns:ds="http://schemas.openxmlformats.org/officeDocument/2006/customXml" ds:itemID="{D7A92204-4DB4-4F6D-9AAC-F46CB1E6C8CC}">
  <ds:schemaRefs>
    <ds:schemaRef ds:uri="http://www.sap.com/ip/bi/pioneer/powerpoint/applic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317</Words>
  <Application>Microsoft Office PowerPoint</Application>
  <PresentationFormat>Bildschirmpräsentation (4:3)</PresentationFormat>
  <Paragraphs>65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12</vt:i4>
      </vt:variant>
      <vt:variant>
        <vt:lpstr>Folientitel</vt:lpstr>
      </vt:variant>
      <vt:variant>
        <vt:i4>14</vt:i4>
      </vt:variant>
    </vt:vector>
  </HeadingPairs>
  <TitlesOfParts>
    <vt:vector size="26" baseType="lpstr">
      <vt:lpstr>Ananke</vt:lpstr>
      <vt:lpstr>Apotheke</vt:lpstr>
      <vt:lpstr>Couture</vt:lpstr>
      <vt:lpstr>Dactylos</vt:lpstr>
      <vt:lpstr>Lysithea</vt:lpstr>
      <vt:lpstr>Winkel</vt:lpstr>
      <vt:lpstr>NewsPrint</vt:lpstr>
      <vt:lpstr>Phoebe</vt:lpstr>
      <vt:lpstr>Pin</vt:lpstr>
      <vt:lpstr>Telesto</vt:lpstr>
      <vt:lpstr>Savon</vt:lpstr>
      <vt:lpstr>Tropfen</vt:lpstr>
      <vt:lpstr>PowerPoint-Präsentation</vt:lpstr>
      <vt:lpstr>ÜBER HAIE…</vt:lpstr>
      <vt:lpstr>die größte Haiart der Weltgeschichte </vt:lpstr>
      <vt:lpstr>der weiße hai…</vt:lpstr>
      <vt:lpstr>KÖRPERBAU</vt:lpstr>
      <vt:lpstr>Größe und Gewicht</vt:lpstr>
      <vt:lpstr>Feinde !</vt:lpstr>
      <vt:lpstr>FORTPFLANZUNG…</vt:lpstr>
      <vt:lpstr>Ist der Hai vom Aussterben bedroht ?</vt:lpstr>
      <vt:lpstr>NAHRUNG</vt:lpstr>
      <vt:lpstr>ZÄHNE</vt:lpstr>
      <vt:lpstr>JAGT</vt:lpstr>
      <vt:lpstr>SIND HAIE WIRKLICH SO GEFÄHRLICH ? 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weiße Hai</dc:title>
  <dc:creator>Eleni</dc:creator>
  <cp:lastModifiedBy>Eleni</cp:lastModifiedBy>
  <cp:revision>69</cp:revision>
  <dcterms:created xsi:type="dcterms:W3CDTF">2015-07-02T15:31:33Z</dcterms:created>
  <dcterms:modified xsi:type="dcterms:W3CDTF">2015-07-06T20:45:32Z</dcterms:modified>
</cp:coreProperties>
</file>